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539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960" y="1706237"/>
            <a:ext cx="5480685" cy="217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This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test </a:t>
            </a:r>
            <a:r>
              <a:rPr lang="en-US" sz="1400" b="1" spc="-5" dirty="0">
                <a:latin typeface="Arial"/>
                <a:cs typeface="Arial"/>
              </a:rPr>
              <a:t>PowerPoint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document.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test PDF document</dc:title>
  <dc:creator>Gene Brumblay</dc:creator>
  <cp:lastModifiedBy>DELL</cp:lastModifiedBy>
  <cp:revision>1</cp:revision>
  <dcterms:created xsi:type="dcterms:W3CDTF">2023-06-11T16:43:12Z</dcterms:created>
  <dcterms:modified xsi:type="dcterms:W3CDTF">2023-06-11T16:43:43Z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2001-08-29T00:00:00Z</vt:filetime>
  </property>
  <property fmtid="{D5CDD505-2E9C-101B-9397-08002B2CF9AE}" pid="3" name="Creator">
    <vt:lpwstr>Microsoft Word 9.0</vt:lpwstr>
  </property>
  <property fmtid="{D5CDD505-2E9C-101B-9397-08002B2CF9AE}" pid="4" name="LastSaved">
    <vt:filetime>2023-06-11T00:00:00Z</vt:filetime>
  </property>
</Properties>
</file>